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53" autoAdjust="0"/>
    <p:restoredTop sz="94575" autoAdjust="0"/>
  </p:normalViewPr>
  <p:slideViewPr>
    <p:cSldViewPr snapToGrid="0">
      <p:cViewPr varScale="1">
        <p:scale>
          <a:sx n="94" d="100"/>
          <a:sy n="94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F56D4-E38E-41DB-94D3-1B7844585D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80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5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288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1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270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91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615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5" name="Group 691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52400" y="685800"/>
            <a:ext cx="5867400" cy="8794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Mr. Mangham’s Cars &amp; Trucks is having a big sale.  Luke and Graham are setting up the lot.  Mr. Mangham gives them a diagram of the lot and these directions: “Put the 4-door car in front of the van.  Put the jeep between the truck and the van.  Put the sports car to the left of the 2 door and 4-door cars.”  How did Luke and Graham set up the lot?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5413</TotalTime>
  <Words>81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97</cp:revision>
  <cp:lastPrinted>2001-04-26T02:59:36Z</cp:lastPrinted>
  <dcterms:created xsi:type="dcterms:W3CDTF">2000-09-03T02:04:07Z</dcterms:created>
  <dcterms:modified xsi:type="dcterms:W3CDTF">2015-08-26T02:02:07Z</dcterms:modified>
</cp:coreProperties>
</file>